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68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"/>
            <a:ext cx="12192000" cy="68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7"/>
            <a:ext cx="12192000" cy="68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1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"/>
            <a:ext cx="12192000" cy="68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0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"/>
            <a:ext cx="12192000" cy="68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5F54-F72F-42C0-B3D2-701D2916EEF6}" type="datetimeFigureOut">
              <a:rPr lang="zh-TW" altLang="en-US" smtClean="0"/>
              <a:t>2026/2/3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50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85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74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15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9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61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46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Sandy Chen 陳儀珊</dc:creator>
  <cp:lastModifiedBy>Sandy Chen 陳儀珊</cp:lastModifiedBy>
  <cp:revision>2</cp:revision>
  <dcterms:created xsi:type="dcterms:W3CDTF">2026-02-02T08:28:57Z</dcterms:created>
  <dcterms:modified xsi:type="dcterms:W3CDTF">2026-02-03T09:24:06Z</dcterms:modified>
</cp:coreProperties>
</file>